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</p:sldIdLst>
  <p:sldSz cx="5143500" cy="91440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CC99FF"/>
    <a:srgbClr val="E499F9"/>
    <a:srgbClr val="ECB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43" autoAdjust="0"/>
  </p:normalViewPr>
  <p:slideViewPr>
    <p:cSldViewPr>
      <p:cViewPr>
        <p:scale>
          <a:sx n="66" d="100"/>
          <a:sy n="66" d="100"/>
        </p:scale>
        <p:origin x="2922" y="18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51435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51435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51435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51435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9010" y="6736727"/>
            <a:ext cx="317081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11/6/2020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9890" y="4176388"/>
            <a:ext cx="4036135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1563" y="975359"/>
            <a:ext cx="3600450" cy="463296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11/6/2020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9" y="502023"/>
            <a:ext cx="1157288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69814" y="975360"/>
            <a:ext cx="2716474" cy="652630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11/6/2020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11/6/2020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642938" y="975360"/>
            <a:ext cx="3600450" cy="46329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51435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51435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51435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51435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672" y="2896864"/>
            <a:ext cx="335625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7621" y="6143348"/>
            <a:ext cx="3358403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11/6/2020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11/6/2020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42937" y="975359"/>
            <a:ext cx="1882521" cy="46329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2612898" y="975360"/>
            <a:ext cx="1882521" cy="46329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975360"/>
            <a:ext cx="1882521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501" y="1867103"/>
            <a:ext cx="1882521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14107" y="975360"/>
            <a:ext cx="1882521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12827" y="1865376"/>
            <a:ext cx="1882521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11/6/2020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11/6/2020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11/6/2020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91" y="2946401"/>
            <a:ext cx="2045298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3853" y="975360"/>
            <a:ext cx="2259610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118" y="4663736"/>
            <a:ext cx="1906121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11/6/2020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51435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51435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51435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51435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7286" y="1524000"/>
            <a:ext cx="2314575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812" y="1347315"/>
            <a:ext cx="2077939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83FE-8C24-4B0B-976B-6E4C310FF9EA}" type="datetimeFigureOut">
              <a:rPr lang="zh-HK" altLang="en-US" smtClean="0"/>
              <a:t>11/6/2020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088" y="5952561"/>
            <a:ext cx="3590740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51435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51435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51435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51435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8726" y="5829557"/>
            <a:ext cx="366328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976347"/>
            <a:ext cx="360045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71862" y="8229601"/>
            <a:ext cx="141446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3083FE-8C24-4B0B-976B-6E4C310FF9EA}" type="datetimeFigureOut">
              <a:rPr lang="zh-HK" altLang="en-US" smtClean="0"/>
              <a:t>11/6/2020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75" y="8229601"/>
            <a:ext cx="188595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43125" y="8229601"/>
            <a:ext cx="1028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5E2F658-2C79-4212-9748-807CC2D07216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3478" y="8028384"/>
            <a:ext cx="4896544" cy="108012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 anchorCtr="0">
            <a:normAutofit/>
          </a:bodyPr>
          <a:lstStyle/>
          <a:p>
            <a:pPr algn="ctr"/>
            <a:endParaRPr lang="en-US"/>
          </a:p>
        </p:txBody>
      </p:sp>
      <p:grpSp>
        <p:nvGrpSpPr>
          <p:cNvPr id="10" name="Methods"/>
          <p:cNvGrpSpPr/>
          <p:nvPr/>
        </p:nvGrpSpPr>
        <p:grpSpPr>
          <a:xfrm>
            <a:off x="118976" y="3901473"/>
            <a:ext cx="4910224" cy="1936473"/>
            <a:chOff x="121183" y="5640022"/>
            <a:chExt cx="4910224" cy="2078475"/>
          </a:xfrm>
        </p:grpSpPr>
        <p:sp>
          <p:nvSpPr>
            <p:cNvPr id="5" name="矩形 2"/>
            <p:cNvSpPr/>
            <p:nvPr/>
          </p:nvSpPr>
          <p:spPr>
            <a:xfrm>
              <a:off x="121183" y="5640022"/>
              <a:ext cx="4910224" cy="28079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anchor="t" anchorCtr="0">
              <a:spAutoFit/>
            </a:bodyPr>
            <a:lstStyle/>
            <a:p>
              <a:pPr algn="ctr"/>
              <a:r>
                <a:rPr lang="en-US" altLang="zh-HK" sz="1100" b="1" dirty="0">
                  <a:solidFill>
                    <a:schemeClr val="bg1"/>
                  </a:solidFill>
                </a:rPr>
                <a:t>Methods / Case</a:t>
              </a:r>
              <a:endParaRPr lang="zh-HK" alt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Rectangle 7"/>
            <p:cNvSpPr>
              <a:spLocks noChangeAspect="1"/>
            </p:cNvSpPr>
            <p:nvPr/>
          </p:nvSpPr>
          <p:spPr>
            <a:xfrm>
              <a:off x="125685" y="5886242"/>
              <a:ext cx="4896544" cy="1832255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" name="Background"/>
          <p:cNvGrpSpPr/>
          <p:nvPr/>
        </p:nvGrpSpPr>
        <p:grpSpPr>
          <a:xfrm>
            <a:off x="118976" y="2617125"/>
            <a:ext cx="4910222" cy="1284348"/>
            <a:chOff x="121183" y="2605441"/>
            <a:chExt cx="4910222" cy="1318486"/>
          </a:xfrm>
        </p:grpSpPr>
        <p:sp>
          <p:nvSpPr>
            <p:cNvPr id="3" name="矩形 2"/>
            <p:cNvSpPr/>
            <p:nvPr/>
          </p:nvSpPr>
          <p:spPr>
            <a:xfrm>
              <a:off x="121183" y="2605441"/>
              <a:ext cx="4910222" cy="26856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anchor="t" anchorCtr="0">
              <a:spAutoFit/>
            </a:bodyPr>
            <a:lstStyle/>
            <a:p>
              <a:pPr algn="ctr"/>
              <a:r>
                <a:rPr lang="en-US" altLang="zh-HK" sz="1100" b="1" dirty="0">
                  <a:solidFill>
                    <a:schemeClr val="bg1"/>
                  </a:solidFill>
                </a:rPr>
                <a:t>Background</a:t>
              </a:r>
              <a:endParaRPr lang="zh-HK" alt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25685" y="2874004"/>
              <a:ext cx="4896544" cy="1049923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/>
            </a:p>
          </p:txBody>
        </p:sp>
      </p:grpSp>
      <p:graphicFrame>
        <p:nvGraphicFramePr>
          <p:cNvPr id="2" name="Inf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080397"/>
              </p:ext>
            </p:extLst>
          </p:nvPr>
        </p:nvGraphicFramePr>
        <p:xfrm>
          <a:off x="123478" y="1378104"/>
          <a:ext cx="4901046" cy="12496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797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n-US" altLang="zh-HK" sz="1200" kern="100" dirty="0">
                          <a:solidFill>
                            <a:schemeClr val="bg1"/>
                          </a:solidFill>
                          <a:effectLst/>
                        </a:rPr>
                        <a:t>Paper ID</a:t>
                      </a:r>
                      <a:endParaRPr lang="zh-TW" altLang="zh-HK" sz="1200" kern="100" dirty="0">
                        <a:solidFill>
                          <a:schemeClr val="bg1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200" kern="100" dirty="0">
                          <a:solidFill>
                            <a:schemeClr val="bg1"/>
                          </a:solidFill>
                          <a:effectLst/>
                        </a:rPr>
                        <a:t>Abstract Title </a:t>
                      </a:r>
                      <a:endParaRPr lang="zh-TW" altLang="zh-HK" sz="1200" kern="100" dirty="0">
                        <a:solidFill>
                          <a:schemeClr val="bg1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zh-TW" altLang="zh-HK" sz="1200" kern="100" dirty="0">
                        <a:solidFill>
                          <a:schemeClr val="bg1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Tx/>
                        <a:buNone/>
                      </a:pPr>
                      <a:endParaRPr lang="zh-TW" altLang="zh-HK" sz="1200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en-US" altLang="zh-HK" sz="1000" kern="1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Author(s):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n-US" altLang="zh-HK" sz="1000" kern="1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en-US" altLang="zh-HK" sz="1000" kern="1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Affiliation(s):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n-US" altLang="zh-HK" sz="1000" i="1" kern="100" dirty="0">
                        <a:solidFill>
                          <a:schemeClr val="bg1"/>
                        </a:solidFill>
                        <a:effectLst/>
                        <a:latin typeface="+mj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"/>
                      </a:pPr>
                      <a:endParaRPr lang="zh-TW" altLang="zh-HK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矩形 2"/>
          <p:cNvSpPr/>
          <p:nvPr/>
        </p:nvSpPr>
        <p:spPr>
          <a:xfrm>
            <a:off x="118975" y="5837947"/>
            <a:ext cx="4910223" cy="26161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anchor="t" anchorCtr="0">
            <a:spAutoFit/>
          </a:bodyPr>
          <a:lstStyle/>
          <a:p>
            <a:pPr algn="ctr"/>
            <a:r>
              <a:rPr lang="en-US" altLang="zh-HK" sz="1100" b="1" dirty="0">
                <a:solidFill>
                  <a:schemeClr val="bg1"/>
                </a:solidFill>
              </a:rPr>
              <a:t>Result / Decision-Making</a:t>
            </a:r>
            <a:endParaRPr lang="zh-HK" altLang="en-US" sz="1100" b="1" dirty="0">
              <a:solidFill>
                <a:schemeClr val="bg1"/>
              </a:solidFill>
            </a:endParaRPr>
          </a:p>
        </p:txBody>
      </p:sp>
      <p:grpSp>
        <p:nvGrpSpPr>
          <p:cNvPr id="15" name="Conclusion"/>
          <p:cNvGrpSpPr/>
          <p:nvPr/>
        </p:nvGrpSpPr>
        <p:grpSpPr>
          <a:xfrm>
            <a:off x="123478" y="6065086"/>
            <a:ext cx="4901046" cy="1959587"/>
            <a:chOff x="125685" y="7868455"/>
            <a:chExt cx="4901046" cy="1959587"/>
          </a:xfrm>
        </p:grpSpPr>
        <p:sp>
          <p:nvSpPr>
            <p:cNvPr id="16" name="Rectangle 3"/>
            <p:cNvSpPr/>
            <p:nvPr/>
          </p:nvSpPr>
          <p:spPr>
            <a:xfrm>
              <a:off x="125685" y="7868455"/>
              <a:ext cx="4896544" cy="1697994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>
              <a:norm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矩形 2"/>
            <p:cNvSpPr/>
            <p:nvPr/>
          </p:nvSpPr>
          <p:spPr>
            <a:xfrm>
              <a:off x="125685" y="9566432"/>
              <a:ext cx="4901046" cy="26161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anchor="t" anchorCtr="0">
              <a:spAutoFit/>
            </a:bodyPr>
            <a:lstStyle/>
            <a:p>
              <a:pPr algn="ctr"/>
              <a:r>
                <a:rPr lang="en-US" altLang="zh-HK" sz="1100" b="1" dirty="0">
                  <a:solidFill>
                    <a:schemeClr val="bg1"/>
                  </a:solidFill>
                </a:rPr>
                <a:t>Conclusion</a:t>
              </a:r>
              <a:endParaRPr lang="zh-HK" altLang="en-US" sz="11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0532158"/>
      </p:ext>
    </p:extLst>
  </p:cSld>
  <p:clrMapOvr>
    <a:masterClrMapping/>
  </p:clrMapOvr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192</TotalTime>
  <Words>20</Words>
  <Application>Microsoft Office PowerPoint</Application>
  <PresentationFormat>如螢幕大小 (16:9)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Georgia</vt:lpstr>
      <vt:lpstr>Times New Roman</vt:lpstr>
      <vt:lpstr>Trebuchet MS</vt:lpstr>
      <vt:lpstr>Wingdings</vt:lpstr>
      <vt:lpstr>氣流</vt:lpstr>
      <vt:lpstr>PowerPoint 簡報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ICC 368</dc:creator>
  <cp:lastModifiedBy>ICC 311</cp:lastModifiedBy>
  <cp:revision>28</cp:revision>
  <dcterms:created xsi:type="dcterms:W3CDTF">2016-06-16T10:56:03Z</dcterms:created>
  <dcterms:modified xsi:type="dcterms:W3CDTF">2020-06-11T13:39:38Z</dcterms:modified>
</cp:coreProperties>
</file>